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6975" autoAdjust="0"/>
  </p:normalViewPr>
  <p:slideViewPr>
    <p:cSldViewPr>
      <p:cViewPr>
        <p:scale>
          <a:sx n="75" d="100"/>
          <a:sy n="75" d="100"/>
        </p:scale>
        <p:origin x="-5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104C-BAA6-4CBB-BE83-16EB1C954E70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C9271-9A53-462E-90D6-D7A03DC05E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299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9271-9A53-462E-90D6-D7A03DC05E4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985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5897-2313-4B05-8E56-3891AEFCBC80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5208-CBFC-4F3E-A460-268A5B332F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683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5897-2313-4B05-8E56-3891AEFCBC80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5208-CBFC-4F3E-A460-268A5B332F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964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5897-2313-4B05-8E56-3891AEFCBC80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5208-CBFC-4F3E-A460-268A5B332F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043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5897-2313-4B05-8E56-3891AEFCBC80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5208-CBFC-4F3E-A460-268A5B332F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783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5897-2313-4B05-8E56-3891AEFCBC80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5208-CBFC-4F3E-A460-268A5B332F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977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5897-2313-4B05-8E56-3891AEFCBC80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5208-CBFC-4F3E-A460-268A5B332F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643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5897-2313-4B05-8E56-3891AEFCBC80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5208-CBFC-4F3E-A460-268A5B332F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04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5897-2313-4B05-8E56-3891AEFCBC80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5208-CBFC-4F3E-A460-268A5B332F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41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5897-2313-4B05-8E56-3891AEFCBC80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5208-CBFC-4F3E-A460-268A5B332F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39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5897-2313-4B05-8E56-3891AEFCBC80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5208-CBFC-4F3E-A460-268A5B332F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279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5897-2313-4B05-8E56-3891AEFCBC80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5208-CBFC-4F3E-A460-268A5B332F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541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9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85897-2313-4B05-8E56-3891AEFCBC80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5208-CBFC-4F3E-A460-268A5B332F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21517">
            <a:off x="1976266" y="1221858"/>
            <a:ext cx="7772400" cy="1470025"/>
          </a:xfrm>
        </p:spPr>
        <p:txBody>
          <a:bodyPr>
            <a:normAutofit/>
          </a:bodyPr>
          <a:lstStyle/>
          <a:p>
            <a:r>
              <a:rPr lang="en-IE" sz="7200" dirty="0" err="1" smtClean="0">
                <a:solidFill>
                  <a:srgbClr val="92D050"/>
                </a:solidFill>
                <a:latin typeface="Albertus Medium" panose="020E0602030304020304" pitchFamily="34" charset="0"/>
              </a:rPr>
              <a:t>N</a:t>
            </a:r>
            <a:r>
              <a:rPr lang="en-IE" sz="7200" dirty="0" err="1" smtClean="0">
                <a:solidFill>
                  <a:srgbClr val="00B050"/>
                </a:solidFill>
                <a:latin typeface="Albertus Medium" panose="020E0602030304020304" pitchFamily="34" charset="0"/>
              </a:rPr>
              <a:t>a</a:t>
            </a:r>
            <a:r>
              <a:rPr lang="en-IE" sz="7200" dirty="0" err="1" smtClean="0">
                <a:solidFill>
                  <a:srgbClr val="92D050"/>
                </a:solidFill>
                <a:latin typeface="Albertus Medium" panose="020E0602030304020304" pitchFamily="34" charset="0"/>
              </a:rPr>
              <a:t>o</a:t>
            </a:r>
            <a:r>
              <a:rPr lang="en-IE" sz="7200" dirty="0" err="1" smtClean="0">
                <a:solidFill>
                  <a:srgbClr val="00B050"/>
                </a:solidFill>
                <a:latin typeface="Albertus Medium" panose="020E0602030304020304" pitchFamily="34" charset="0"/>
              </a:rPr>
              <a:t>m</a:t>
            </a:r>
            <a:r>
              <a:rPr lang="en-IE" sz="7200" dirty="0" err="1" smtClean="0">
                <a:solidFill>
                  <a:srgbClr val="92D050"/>
                </a:solidFill>
                <a:latin typeface="Albertus Medium" panose="020E0602030304020304" pitchFamily="34" charset="0"/>
              </a:rPr>
              <a:t>h</a:t>
            </a:r>
            <a:r>
              <a:rPr lang="en-IE" sz="7200" dirty="0" smtClean="0">
                <a:latin typeface="Albertus Medium" panose="020E0602030304020304" pitchFamily="34" charset="0"/>
              </a:rPr>
              <a:t> </a:t>
            </a:r>
            <a:r>
              <a:rPr lang="en-IE" sz="7200" dirty="0" err="1" smtClean="0">
                <a:solidFill>
                  <a:srgbClr val="00B050"/>
                </a:solidFill>
                <a:latin typeface="Albertus Medium" panose="020E0602030304020304" pitchFamily="34" charset="0"/>
              </a:rPr>
              <a:t>P</a:t>
            </a:r>
            <a:r>
              <a:rPr lang="en-IE" altLang="en-US" sz="7200" b="1" dirty="0" err="1" smtClean="0">
                <a:solidFill>
                  <a:srgbClr val="92D050"/>
                </a:solidFill>
                <a:latin typeface="Albertus Medium" panose="020E0602030304020304" pitchFamily="34" charset="0"/>
              </a:rPr>
              <a:t>á</a:t>
            </a:r>
            <a:r>
              <a:rPr lang="en-IE" sz="7200" dirty="0" err="1" smtClean="0">
                <a:solidFill>
                  <a:srgbClr val="00B050"/>
                </a:solidFill>
                <a:latin typeface="Albertus Medium" panose="020E0602030304020304" pitchFamily="34" charset="0"/>
              </a:rPr>
              <a:t>d</a:t>
            </a:r>
            <a:r>
              <a:rPr lang="en-IE" sz="7200" dirty="0" err="1" smtClean="0">
                <a:solidFill>
                  <a:srgbClr val="92D050"/>
                </a:solidFill>
                <a:latin typeface="Albertus Medium" panose="020E0602030304020304" pitchFamily="34" charset="0"/>
              </a:rPr>
              <a:t>r</a:t>
            </a:r>
            <a:r>
              <a:rPr lang="en-IE" sz="7200" dirty="0" err="1" smtClean="0">
                <a:solidFill>
                  <a:srgbClr val="00B050"/>
                </a:solidFill>
                <a:latin typeface="Albertus Medium" panose="020E0602030304020304" pitchFamily="34" charset="0"/>
              </a:rPr>
              <a:t>a</a:t>
            </a:r>
            <a:r>
              <a:rPr lang="en-IE" sz="7200" dirty="0" err="1" smtClean="0">
                <a:solidFill>
                  <a:srgbClr val="92D050"/>
                </a:solidFill>
                <a:latin typeface="Albertus Medium" panose="020E0602030304020304" pitchFamily="34" charset="0"/>
              </a:rPr>
              <a:t>i</a:t>
            </a:r>
            <a:r>
              <a:rPr lang="en-IE" sz="7200" dirty="0" err="1" smtClean="0">
                <a:solidFill>
                  <a:srgbClr val="00B050"/>
                </a:solidFill>
                <a:latin typeface="Albertus Medium" panose="020E0602030304020304" pitchFamily="34" charset="0"/>
              </a:rPr>
              <a:t>g</a:t>
            </a:r>
            <a:endParaRPr lang="en-IE" sz="7200" dirty="0">
              <a:solidFill>
                <a:srgbClr val="00B050"/>
              </a:solidFill>
              <a:latin typeface="Albertus Medium" panose="020E06020303040203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4" descr="C:\Documents and Settings\Administrator\My Documents\My Pictures\Microsoft Clip Organizer\j04122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0"/>
            <a:ext cx="18732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Administrator\My Documents\My Pictures\Microsoft Clip Organizer\na01699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55"/>
            <a:ext cx="2327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blog.fleetowner.com/trucks_at_work/uploads/St_Patrickbanising_snakes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55695"/>
            <a:ext cx="4464496" cy="421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517996" cy="247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6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Cár</a:t>
            </a:r>
            <a:r>
              <a:rPr lang="en-IE" dirty="0" smtClean="0"/>
              <a:t> </a:t>
            </a:r>
            <a:r>
              <a:rPr lang="en-IE" dirty="0" err="1" smtClean="0"/>
              <a:t>rugadh</a:t>
            </a:r>
            <a:r>
              <a:rPr lang="en-IE" dirty="0" smtClean="0"/>
              <a:t> </a:t>
            </a:r>
            <a:r>
              <a:rPr lang="en-IE" dirty="0" err="1" smtClean="0"/>
              <a:t>Naomh</a:t>
            </a:r>
            <a:r>
              <a:rPr lang="en-IE" dirty="0" smtClean="0"/>
              <a:t> Padraig?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96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2629062"/>
            <a:ext cx="2152650" cy="332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93" y="2204864"/>
            <a:ext cx="511256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0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Cén</a:t>
            </a:r>
            <a:r>
              <a:rPr lang="en-IE" dirty="0" smtClean="0"/>
              <a:t> sort </a:t>
            </a:r>
            <a:r>
              <a:rPr lang="en-IE" dirty="0" err="1" smtClean="0"/>
              <a:t>clann</a:t>
            </a:r>
            <a:r>
              <a:rPr lang="en-IE" dirty="0" smtClean="0"/>
              <a:t> a </a:t>
            </a:r>
            <a:r>
              <a:rPr lang="en-IE" dirty="0" err="1" smtClean="0"/>
              <a:t>bhí</a:t>
            </a:r>
            <a:r>
              <a:rPr lang="en-IE" dirty="0" smtClean="0"/>
              <a:t> </a:t>
            </a:r>
            <a:r>
              <a:rPr lang="en-IE" dirty="0" err="1" smtClean="0"/>
              <a:t>aige</a:t>
            </a:r>
            <a:r>
              <a:rPr lang="en-IE" dirty="0" smtClean="0"/>
              <a:t>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Bhí</a:t>
            </a:r>
            <a:r>
              <a:rPr lang="en-IE" dirty="0" smtClean="0"/>
              <a:t> a </a:t>
            </a:r>
            <a:r>
              <a:rPr lang="en-IE" dirty="0" err="1" smtClean="0"/>
              <a:t>athair</a:t>
            </a:r>
            <a:r>
              <a:rPr lang="en-IE" dirty="0" smtClean="0"/>
              <a:t> </a:t>
            </a:r>
            <a:r>
              <a:rPr lang="en-IE" dirty="0" err="1" smtClean="0"/>
              <a:t>ina</a:t>
            </a:r>
            <a:r>
              <a:rPr lang="en-IE" dirty="0" smtClean="0"/>
              <a:t> </a:t>
            </a:r>
            <a:r>
              <a:rPr lang="en-IE" dirty="0" err="1" smtClean="0"/>
              <a:t>deagánach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d’oibrigh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don </a:t>
            </a:r>
            <a:r>
              <a:rPr lang="en-IE" dirty="0" err="1" smtClean="0"/>
              <a:t>comhairle</a:t>
            </a:r>
            <a:r>
              <a:rPr lang="en-IE" dirty="0" smtClean="0"/>
              <a:t> </a:t>
            </a:r>
            <a:r>
              <a:rPr lang="en-IE" dirty="0" err="1" smtClean="0"/>
              <a:t>áitiúil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Bhí</a:t>
            </a:r>
            <a:r>
              <a:rPr lang="en-IE" dirty="0" smtClean="0"/>
              <a:t> </a:t>
            </a:r>
            <a:r>
              <a:rPr lang="en-IE" dirty="0" err="1" smtClean="0"/>
              <a:t>feirm</a:t>
            </a:r>
            <a:r>
              <a:rPr lang="en-IE" dirty="0" smtClean="0"/>
              <a:t> </a:t>
            </a:r>
            <a:r>
              <a:rPr lang="en-IE" dirty="0" err="1" smtClean="0"/>
              <a:t>acu</a:t>
            </a:r>
            <a:r>
              <a:rPr lang="en-IE" dirty="0" smtClean="0"/>
              <a:t> </a:t>
            </a:r>
            <a:r>
              <a:rPr lang="en-IE" dirty="0" err="1" smtClean="0"/>
              <a:t>freisin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Conchessa</a:t>
            </a:r>
            <a:r>
              <a:rPr lang="en-IE" dirty="0" smtClean="0"/>
              <a:t> ab </a:t>
            </a:r>
            <a:r>
              <a:rPr lang="en-IE" dirty="0" err="1" smtClean="0"/>
              <a:t>ea</a:t>
            </a:r>
            <a:r>
              <a:rPr lang="en-IE" dirty="0" smtClean="0"/>
              <a:t> </a:t>
            </a:r>
            <a:r>
              <a:rPr lang="en-IE" dirty="0" err="1" smtClean="0"/>
              <a:t>ainm</a:t>
            </a:r>
            <a:r>
              <a:rPr lang="en-IE" dirty="0" smtClean="0"/>
              <a:t> a </a:t>
            </a:r>
            <a:r>
              <a:rPr lang="en-IE" dirty="0" err="1" smtClean="0"/>
              <a:t>mathair</a:t>
            </a:r>
            <a:r>
              <a:rPr lang="en-IE" dirty="0" smtClean="0"/>
              <a:t>.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4104456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08859"/>
            <a:ext cx="2328863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2607"/>
            <a:ext cx="2328863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6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45079" cy="1143000"/>
          </a:xfrm>
        </p:spPr>
        <p:txBody>
          <a:bodyPr>
            <a:normAutofit fontScale="90000"/>
          </a:bodyPr>
          <a:lstStyle/>
          <a:p>
            <a:r>
              <a:rPr lang="en-IE" dirty="0" err="1" smtClean="0"/>
              <a:t>Cád</a:t>
            </a:r>
            <a:r>
              <a:rPr lang="en-IE" dirty="0" smtClean="0"/>
              <a:t> a </a:t>
            </a:r>
            <a:r>
              <a:rPr lang="en-IE" dirty="0" err="1" smtClean="0"/>
              <a:t>tharla</a:t>
            </a:r>
            <a:r>
              <a:rPr lang="en-IE" dirty="0" smtClean="0"/>
              <a:t> </a:t>
            </a:r>
            <a:r>
              <a:rPr lang="en-IE" dirty="0" err="1" smtClean="0"/>
              <a:t>nuair</a:t>
            </a:r>
            <a:r>
              <a:rPr lang="en-IE" dirty="0" smtClean="0"/>
              <a:t> a </a:t>
            </a:r>
            <a:r>
              <a:rPr lang="en-IE" dirty="0" err="1" smtClean="0"/>
              <a:t>bhí</a:t>
            </a:r>
            <a:r>
              <a:rPr lang="en-IE" dirty="0" smtClean="0"/>
              <a:t> se </a:t>
            </a:r>
            <a:r>
              <a:rPr lang="en-IE" dirty="0" err="1" smtClean="0"/>
              <a:t>ina</a:t>
            </a:r>
            <a:r>
              <a:rPr lang="en-IE" dirty="0" smtClean="0"/>
              <a:t> </a:t>
            </a:r>
            <a:r>
              <a:rPr lang="en-IE" dirty="0" err="1" smtClean="0"/>
              <a:t>bh</a:t>
            </a:r>
            <a:r>
              <a:rPr lang="en-IE" dirty="0" err="1" smtClean="0"/>
              <a:t>uachaill</a:t>
            </a:r>
            <a:r>
              <a:rPr lang="en-IE" dirty="0" smtClean="0"/>
              <a:t>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IE" altLang="en-US" dirty="0" err="1" smtClean="0"/>
              <a:t>Nuair</a:t>
            </a:r>
            <a:r>
              <a:rPr lang="en-IE" altLang="en-US" dirty="0" smtClean="0"/>
              <a:t> a </a:t>
            </a:r>
            <a:r>
              <a:rPr lang="en-IE" altLang="en-US" dirty="0" err="1" smtClean="0"/>
              <a:t>bhí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sé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sé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deag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bliana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d’aois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ghabh</a:t>
            </a:r>
            <a:r>
              <a:rPr lang="en-IE" altLang="en-US" dirty="0" smtClean="0"/>
              <a:t> Niall </a:t>
            </a:r>
            <a:r>
              <a:rPr lang="en-IE" altLang="en-US" dirty="0" err="1" smtClean="0"/>
              <a:t>na</a:t>
            </a:r>
            <a:r>
              <a:rPr lang="en-IE" altLang="en-US" dirty="0" smtClean="0"/>
              <a:t> Naoi </a:t>
            </a:r>
            <a:r>
              <a:rPr lang="en-IE" altLang="en-US" dirty="0" err="1" smtClean="0"/>
              <a:t>Giallach</a:t>
            </a:r>
            <a:r>
              <a:rPr lang="en-IE" altLang="en-US" dirty="0" smtClean="0"/>
              <a:t> é  </a:t>
            </a:r>
            <a:r>
              <a:rPr lang="en-IE" altLang="en-US" dirty="0" err="1" smtClean="0"/>
              <a:t>agus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tógadh</a:t>
            </a:r>
            <a:r>
              <a:rPr lang="en-IE" altLang="en-US" dirty="0" smtClean="0"/>
              <a:t> é </a:t>
            </a:r>
            <a:r>
              <a:rPr lang="en-IE" altLang="en-US" dirty="0" err="1" smtClean="0"/>
              <a:t>óna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chlann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sa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Bhreatain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Bheag</a:t>
            </a:r>
            <a:r>
              <a:rPr lang="en-IE" altLang="en-US" dirty="0" smtClean="0"/>
              <a:t> go </a:t>
            </a:r>
            <a:r>
              <a:rPr lang="en-IE" altLang="en-US" dirty="0" err="1" smtClean="0"/>
              <a:t>hÉirinn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chun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bheith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ina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sclábhaí</a:t>
            </a:r>
            <a:r>
              <a:rPr lang="en-IE" altLang="en-US" dirty="0" smtClean="0"/>
              <a:t>.</a:t>
            </a:r>
            <a:endParaRPr lang="en-US" altLang="en-US" dirty="0" smtClean="0"/>
          </a:p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90" y="3719173"/>
            <a:ext cx="423936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96023"/>
            <a:ext cx="2328863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8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IE" dirty="0" err="1" smtClean="0"/>
              <a:t>Cé</a:t>
            </a:r>
            <a:r>
              <a:rPr lang="en-IE" dirty="0" smtClean="0"/>
              <a:t> a </a:t>
            </a:r>
            <a:r>
              <a:rPr lang="en-IE" dirty="0" err="1" smtClean="0"/>
              <a:t>cheannaigh</a:t>
            </a:r>
            <a:r>
              <a:rPr lang="en-IE" dirty="0" smtClean="0"/>
              <a:t> Padraig mar </a:t>
            </a:r>
            <a:r>
              <a:rPr lang="en-IE" altLang="en-US" dirty="0" err="1" smtClean="0"/>
              <a:t>sclábhaí</a:t>
            </a:r>
            <a:r>
              <a:rPr lang="en-IE" altLang="en-US" dirty="0" smtClean="0"/>
              <a:t>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Dhíol</a:t>
            </a:r>
            <a:r>
              <a:rPr lang="en-IE" dirty="0" smtClean="0"/>
              <a:t> </a:t>
            </a:r>
            <a:r>
              <a:rPr lang="en-IE" altLang="en-US" dirty="0" smtClean="0"/>
              <a:t>Niall </a:t>
            </a:r>
            <a:r>
              <a:rPr lang="en-IE" altLang="en-US" dirty="0" err="1" smtClean="0"/>
              <a:t>na</a:t>
            </a:r>
            <a:r>
              <a:rPr lang="en-IE" altLang="en-US" dirty="0" smtClean="0"/>
              <a:t> Naoi </a:t>
            </a:r>
            <a:r>
              <a:rPr lang="en-IE" altLang="en-US" dirty="0" err="1" smtClean="0"/>
              <a:t>Giallach</a:t>
            </a:r>
            <a:r>
              <a:rPr lang="en-IE" altLang="en-US" dirty="0" smtClean="0"/>
              <a:t> Padraig le </a:t>
            </a:r>
            <a:r>
              <a:rPr lang="en-IE" altLang="en-US" dirty="0" err="1" smtClean="0"/>
              <a:t>feirmeoir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darbh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ainm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Milchu</a:t>
            </a:r>
            <a:r>
              <a:rPr lang="en-IE" altLang="en-US" dirty="0" smtClean="0"/>
              <a:t>.</a:t>
            </a:r>
          </a:p>
          <a:p>
            <a:r>
              <a:rPr lang="en-IE" altLang="en-US" dirty="0" err="1"/>
              <a:t>T</a:t>
            </a:r>
            <a:r>
              <a:rPr lang="en-IE" altLang="en-US" dirty="0" err="1" smtClean="0"/>
              <a:t>hosaigh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sé</a:t>
            </a:r>
            <a:r>
              <a:rPr lang="en-IE" altLang="en-US" dirty="0" smtClean="0"/>
              <a:t> ag </a:t>
            </a:r>
            <a:r>
              <a:rPr lang="en-IE" altLang="en-US" dirty="0" err="1" smtClean="0"/>
              <a:t>tabhairt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aire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d’ainmhithe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ar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Shliabh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Mis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i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gCo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Aontroma</a:t>
            </a:r>
            <a:r>
              <a:rPr lang="en-IE" altLang="en-US" dirty="0" smtClean="0"/>
              <a:t>.</a:t>
            </a:r>
            <a:endParaRPr lang="en-US" altLang="en-US" dirty="0" smtClean="0"/>
          </a:p>
          <a:p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29384"/>
            <a:ext cx="3672408" cy="321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54488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0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Conas</a:t>
            </a:r>
            <a:r>
              <a:rPr lang="en-IE" dirty="0" smtClean="0"/>
              <a:t> a </a:t>
            </a:r>
            <a:r>
              <a:rPr lang="en-IE" dirty="0" err="1" smtClean="0"/>
              <a:t>d’ealaigh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880320"/>
          </a:xfrm>
        </p:spPr>
        <p:txBody>
          <a:bodyPr>
            <a:normAutofit fontScale="85000" lnSpcReduction="10000"/>
          </a:bodyPr>
          <a:lstStyle/>
          <a:p>
            <a:r>
              <a:rPr lang="en-IE" dirty="0" err="1" smtClean="0"/>
              <a:t>Ní</a:t>
            </a:r>
            <a:r>
              <a:rPr lang="en-IE" dirty="0" smtClean="0"/>
              <a:t> </a:t>
            </a:r>
            <a:r>
              <a:rPr lang="en-IE" dirty="0" err="1" smtClean="0"/>
              <a:t>raibh</a:t>
            </a:r>
            <a:r>
              <a:rPr lang="en-IE" dirty="0" smtClean="0"/>
              <a:t> </a:t>
            </a:r>
            <a:r>
              <a:rPr lang="en-IE" dirty="0" err="1" smtClean="0"/>
              <a:t>Pádraig</a:t>
            </a:r>
            <a:r>
              <a:rPr lang="en-IE" dirty="0" smtClean="0"/>
              <a:t> </a:t>
            </a:r>
            <a:r>
              <a:rPr lang="en-IE" dirty="0" err="1" smtClean="0"/>
              <a:t>sásta</a:t>
            </a:r>
            <a:r>
              <a:rPr lang="en-IE" dirty="0" smtClean="0"/>
              <a:t> in </a:t>
            </a:r>
            <a:r>
              <a:rPr lang="en-IE" dirty="0" err="1" smtClean="0"/>
              <a:t>Éirinn</a:t>
            </a:r>
            <a:r>
              <a:rPr lang="en-IE" dirty="0" smtClean="0"/>
              <a:t>. </a:t>
            </a:r>
            <a:r>
              <a:rPr lang="en-IE" dirty="0" err="1" smtClean="0"/>
              <a:t>Chaith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</a:t>
            </a:r>
            <a:r>
              <a:rPr lang="en-IE" dirty="0" err="1" smtClean="0"/>
              <a:t>gach</a:t>
            </a:r>
            <a:r>
              <a:rPr lang="en-IE" dirty="0" smtClean="0"/>
              <a:t> </a:t>
            </a:r>
            <a:r>
              <a:rPr lang="en-IE" dirty="0" err="1" smtClean="0"/>
              <a:t>oíche</a:t>
            </a:r>
            <a:r>
              <a:rPr lang="en-IE" dirty="0" smtClean="0"/>
              <a:t> ag </a:t>
            </a:r>
            <a:r>
              <a:rPr lang="en-IE" dirty="0" err="1" smtClean="0"/>
              <a:t>guí</a:t>
            </a:r>
            <a:r>
              <a:rPr lang="en-IE" dirty="0" smtClean="0"/>
              <a:t> le Dia. </a:t>
            </a:r>
            <a:r>
              <a:rPr lang="en-IE" dirty="0" err="1" smtClean="0"/>
              <a:t>Oíche</a:t>
            </a:r>
            <a:r>
              <a:rPr lang="en-IE" dirty="0" smtClean="0"/>
              <a:t> </a:t>
            </a:r>
            <a:r>
              <a:rPr lang="en-IE" dirty="0" err="1" smtClean="0"/>
              <a:t>amháin</a:t>
            </a:r>
            <a:r>
              <a:rPr lang="en-IE" dirty="0" smtClean="0"/>
              <a:t> </a:t>
            </a:r>
            <a:r>
              <a:rPr lang="en-IE" dirty="0" err="1" smtClean="0"/>
              <a:t>chuala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</a:t>
            </a:r>
            <a:r>
              <a:rPr lang="en-IE" dirty="0" err="1" smtClean="0"/>
              <a:t>guth</a:t>
            </a:r>
            <a:r>
              <a:rPr lang="en-IE" dirty="0" smtClean="0"/>
              <a:t>, </a:t>
            </a:r>
            <a:r>
              <a:rPr lang="en-IE" dirty="0" err="1" smtClean="0"/>
              <a:t>Dia</a:t>
            </a:r>
            <a:r>
              <a:rPr lang="en-IE" dirty="0" smtClean="0"/>
              <a:t> a </a:t>
            </a:r>
            <a:r>
              <a:rPr lang="en-IE" dirty="0" err="1" smtClean="0"/>
              <a:t>bhí</a:t>
            </a:r>
            <a:r>
              <a:rPr lang="en-IE" dirty="0" smtClean="0"/>
              <a:t> ann. </a:t>
            </a:r>
            <a:r>
              <a:rPr lang="en-IE" dirty="0" err="1" smtClean="0"/>
              <a:t>Dúírt</a:t>
            </a:r>
            <a:r>
              <a:rPr lang="en-IE" dirty="0" smtClean="0"/>
              <a:t> </a:t>
            </a:r>
            <a:r>
              <a:rPr lang="en-IE" dirty="0" err="1" smtClean="0"/>
              <a:t>Dia</a:t>
            </a:r>
            <a:r>
              <a:rPr lang="en-IE" dirty="0" smtClean="0"/>
              <a:t> leis go </a:t>
            </a:r>
            <a:r>
              <a:rPr lang="en-IE" dirty="0" err="1" smtClean="0"/>
              <a:t>raibh</a:t>
            </a:r>
            <a:r>
              <a:rPr lang="en-IE" dirty="0" smtClean="0"/>
              <a:t> air </a:t>
            </a:r>
            <a:r>
              <a:rPr lang="en-IE" dirty="0" err="1" smtClean="0"/>
              <a:t>éalú</a:t>
            </a:r>
            <a:r>
              <a:rPr lang="en-IE" dirty="0" smtClean="0"/>
              <a:t> </a:t>
            </a:r>
            <a:r>
              <a:rPr lang="en-IE" dirty="0" err="1" smtClean="0"/>
              <a:t>ón</a:t>
            </a:r>
            <a:r>
              <a:rPr lang="en-IE" dirty="0" smtClean="0"/>
              <a:t> </a:t>
            </a:r>
            <a:r>
              <a:rPr lang="en-IE" dirty="0" err="1" smtClean="0"/>
              <a:t>áit</a:t>
            </a:r>
            <a:r>
              <a:rPr lang="en-IE" dirty="0" smtClean="0"/>
              <a:t> sin </a:t>
            </a:r>
            <a:r>
              <a:rPr lang="en-IE" dirty="0" err="1" smtClean="0"/>
              <a:t>agus</a:t>
            </a:r>
            <a:r>
              <a:rPr lang="en-IE" dirty="0" smtClean="0"/>
              <a:t> go </a:t>
            </a:r>
            <a:r>
              <a:rPr lang="en-IE" dirty="0" err="1" smtClean="0"/>
              <a:t>raibh</a:t>
            </a:r>
            <a:r>
              <a:rPr lang="en-IE" dirty="0" smtClean="0"/>
              <a:t> </a:t>
            </a:r>
            <a:r>
              <a:rPr lang="en-IE" dirty="0" err="1" smtClean="0"/>
              <a:t>bád</a:t>
            </a:r>
            <a:r>
              <a:rPr lang="en-IE" dirty="0" smtClean="0"/>
              <a:t> ag </a:t>
            </a:r>
            <a:r>
              <a:rPr lang="en-IE" dirty="0" err="1" smtClean="0"/>
              <a:t>feitheamh</a:t>
            </a:r>
            <a:r>
              <a:rPr lang="en-IE" dirty="0" smtClean="0"/>
              <a:t> air. </a:t>
            </a:r>
            <a:r>
              <a:rPr lang="en-IE" dirty="0" err="1" smtClean="0"/>
              <a:t>Bhí</a:t>
            </a:r>
            <a:r>
              <a:rPr lang="en-IE" dirty="0" smtClean="0"/>
              <a:t> </a:t>
            </a:r>
            <a:r>
              <a:rPr lang="en-IE" dirty="0" err="1" smtClean="0"/>
              <a:t>ionadh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Phádraig</a:t>
            </a:r>
            <a:r>
              <a:rPr lang="en-IE" dirty="0" smtClean="0"/>
              <a:t> ach </a:t>
            </a:r>
            <a:r>
              <a:rPr lang="en-IE" dirty="0" err="1" smtClean="0"/>
              <a:t>d’fhág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an </a:t>
            </a:r>
            <a:r>
              <a:rPr lang="en-IE" dirty="0" err="1" smtClean="0"/>
              <a:t>sliabh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faoi</a:t>
            </a:r>
            <a:r>
              <a:rPr lang="en-IE" dirty="0" smtClean="0"/>
              <a:t> </a:t>
            </a:r>
            <a:r>
              <a:rPr lang="en-IE" dirty="0" err="1" smtClean="0"/>
              <a:t>dheireadh</a:t>
            </a:r>
            <a:r>
              <a:rPr lang="en-IE" dirty="0" smtClean="0"/>
              <a:t> </a:t>
            </a:r>
            <a:r>
              <a:rPr lang="en-IE" dirty="0" err="1" smtClean="0"/>
              <a:t>shroich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an </a:t>
            </a:r>
            <a:r>
              <a:rPr lang="en-IE" dirty="0" err="1" smtClean="0"/>
              <a:t>bád</a:t>
            </a:r>
            <a:r>
              <a:rPr lang="en-IE" dirty="0" smtClean="0"/>
              <a:t>. Tar </a:t>
            </a:r>
            <a:r>
              <a:rPr lang="en-IE" dirty="0" err="1" smtClean="0"/>
              <a:t>éis</a:t>
            </a:r>
            <a:r>
              <a:rPr lang="en-IE" dirty="0" smtClean="0"/>
              <a:t> </a:t>
            </a:r>
            <a:r>
              <a:rPr lang="en-IE" dirty="0" err="1" smtClean="0"/>
              <a:t>tamall</a:t>
            </a:r>
            <a:r>
              <a:rPr lang="en-IE" dirty="0" smtClean="0"/>
              <a:t> </a:t>
            </a:r>
            <a:r>
              <a:rPr lang="en-IE" dirty="0" err="1" smtClean="0"/>
              <a:t>fada</a:t>
            </a:r>
            <a:r>
              <a:rPr lang="en-IE" dirty="0" smtClean="0"/>
              <a:t> ag </a:t>
            </a:r>
            <a:r>
              <a:rPr lang="en-IE" dirty="0" err="1" smtClean="0"/>
              <a:t>taisteal</a:t>
            </a:r>
            <a:r>
              <a:rPr lang="en-IE" dirty="0" smtClean="0"/>
              <a:t> </a:t>
            </a:r>
            <a:r>
              <a:rPr lang="en-IE" dirty="0" err="1" smtClean="0"/>
              <a:t>d’éirigh</a:t>
            </a:r>
            <a:r>
              <a:rPr lang="en-IE" dirty="0" smtClean="0"/>
              <a:t> leis </a:t>
            </a:r>
            <a:r>
              <a:rPr lang="en-IE" dirty="0" err="1" smtClean="0"/>
              <a:t>filleadh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a </a:t>
            </a:r>
            <a:r>
              <a:rPr lang="en-IE" dirty="0" err="1" smtClean="0"/>
              <a:t>áit</a:t>
            </a:r>
            <a:r>
              <a:rPr lang="en-IE" dirty="0" smtClean="0"/>
              <a:t> </a:t>
            </a:r>
            <a:r>
              <a:rPr lang="en-IE" dirty="0" err="1" smtClean="0"/>
              <a:t>dhúchais</a:t>
            </a:r>
            <a:r>
              <a:rPr lang="en-IE" dirty="0" smtClean="0"/>
              <a:t>.</a:t>
            </a:r>
          </a:p>
          <a:p>
            <a:endParaRPr lang="en-IE" dirty="0"/>
          </a:p>
        </p:txBody>
      </p:sp>
      <p:pic>
        <p:nvPicPr>
          <p:cNvPr id="5123" name="Picture 3" descr="C:\Users\sharonmcdonald\AppData\Local\Microsoft\Windows\INetCache\IE\DKCQRVVK\boat_at_sea_by_acrogenesi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509120"/>
            <a:ext cx="6984776" cy="23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7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Cén</a:t>
            </a:r>
            <a:r>
              <a:rPr lang="en-IE" dirty="0" smtClean="0"/>
              <a:t> </a:t>
            </a:r>
            <a:r>
              <a:rPr lang="en-IE" dirty="0" err="1" smtClean="0"/>
              <a:t>fath</a:t>
            </a:r>
            <a:r>
              <a:rPr lang="en-IE" dirty="0" smtClean="0"/>
              <a:t> </a:t>
            </a:r>
            <a:r>
              <a:rPr lang="en-IE" dirty="0" err="1" smtClean="0"/>
              <a:t>gur</a:t>
            </a:r>
            <a:r>
              <a:rPr lang="en-IE" dirty="0" smtClean="0"/>
              <a:t> </a:t>
            </a:r>
            <a:r>
              <a:rPr lang="en-IE" dirty="0" err="1" smtClean="0"/>
              <a:t>d’fhill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Eirinn</a:t>
            </a:r>
            <a:r>
              <a:rPr lang="en-IE" dirty="0" smtClean="0"/>
              <a:t>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664296"/>
          </a:xfrm>
        </p:spPr>
        <p:txBody>
          <a:bodyPr>
            <a:normAutofit lnSpcReduction="10000"/>
          </a:bodyPr>
          <a:lstStyle/>
          <a:p>
            <a:pPr algn="ctr"/>
            <a:r>
              <a:rPr lang="en-IE" dirty="0" err="1" smtClean="0"/>
              <a:t>Nuair</a:t>
            </a:r>
            <a:r>
              <a:rPr lang="en-IE" dirty="0" smtClean="0"/>
              <a:t> a </a:t>
            </a:r>
            <a:r>
              <a:rPr lang="en-IE" dirty="0" err="1" smtClean="0"/>
              <a:t>bhí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teach </a:t>
            </a:r>
            <a:r>
              <a:rPr lang="en-IE" dirty="0" err="1" smtClean="0"/>
              <a:t>bhí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ag </a:t>
            </a:r>
            <a:r>
              <a:rPr lang="en-IE" dirty="0" err="1" smtClean="0"/>
              <a:t>smaoineamh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muintir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hEirinn</a:t>
            </a:r>
            <a:r>
              <a:rPr lang="en-IE" dirty="0" smtClean="0"/>
              <a:t>.</a:t>
            </a:r>
          </a:p>
          <a:p>
            <a:pPr algn="ctr"/>
            <a:r>
              <a:rPr lang="en-IE" dirty="0" err="1" smtClean="0"/>
              <a:t>Oíche</a:t>
            </a:r>
            <a:r>
              <a:rPr lang="en-IE" dirty="0" smtClean="0"/>
              <a:t> </a:t>
            </a:r>
            <a:r>
              <a:rPr lang="en-IE" dirty="0" err="1" smtClean="0"/>
              <a:t>amhain</a:t>
            </a:r>
            <a:r>
              <a:rPr lang="en-IE" dirty="0" smtClean="0"/>
              <a:t> </a:t>
            </a:r>
            <a:r>
              <a:rPr lang="en-IE" dirty="0" err="1" smtClean="0"/>
              <a:t>bhi</a:t>
            </a:r>
            <a:r>
              <a:rPr lang="en-IE" dirty="0" smtClean="0"/>
              <a:t> </a:t>
            </a:r>
            <a:r>
              <a:rPr lang="en-IE" dirty="0" err="1" smtClean="0"/>
              <a:t>briongloid</a:t>
            </a:r>
            <a:r>
              <a:rPr lang="en-IE" dirty="0" smtClean="0"/>
              <a:t> </a:t>
            </a:r>
            <a:r>
              <a:rPr lang="en-IE" dirty="0" err="1" smtClean="0"/>
              <a:t>aige</a:t>
            </a:r>
            <a:r>
              <a:rPr lang="en-IE" dirty="0" smtClean="0"/>
              <a:t>.</a:t>
            </a:r>
          </a:p>
          <a:p>
            <a:pPr algn="ctr"/>
            <a:r>
              <a:rPr lang="en-IE" dirty="0" err="1" smtClean="0"/>
              <a:t>Shocraigh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</a:t>
            </a:r>
            <a:r>
              <a:rPr lang="en-IE" dirty="0" err="1" smtClean="0"/>
              <a:t>dul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ais</a:t>
            </a:r>
            <a:r>
              <a:rPr lang="en-IE" dirty="0" smtClean="0"/>
              <a:t> go </a:t>
            </a:r>
            <a:r>
              <a:rPr lang="en-IE" dirty="0" err="1" smtClean="0"/>
              <a:t>dtí</a:t>
            </a:r>
            <a:r>
              <a:rPr lang="en-IE" dirty="0" smtClean="0"/>
              <a:t> </a:t>
            </a:r>
            <a:r>
              <a:rPr lang="en-IE" dirty="0" err="1" smtClean="0"/>
              <a:t>Eirinn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</a:t>
            </a:r>
            <a:r>
              <a:rPr lang="en-IE" dirty="0" err="1" smtClean="0"/>
              <a:t>muntir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hEirinn</a:t>
            </a:r>
            <a:r>
              <a:rPr lang="en-IE" dirty="0" smtClean="0"/>
              <a:t> a </a:t>
            </a:r>
            <a:r>
              <a:rPr lang="en-IE" dirty="0" err="1" smtClean="0"/>
              <a:t>mhúiniú</a:t>
            </a:r>
            <a:r>
              <a:rPr lang="en-IE" dirty="0" smtClean="0"/>
              <a:t> </a:t>
            </a:r>
            <a:r>
              <a:rPr lang="en-IE" dirty="0" err="1" smtClean="0"/>
              <a:t>faoi</a:t>
            </a:r>
            <a:r>
              <a:rPr lang="en-IE" dirty="0" smtClean="0"/>
              <a:t> </a:t>
            </a:r>
            <a:r>
              <a:rPr lang="en-IE" dirty="0" err="1" smtClean="0"/>
              <a:t>Dia</a:t>
            </a:r>
            <a:endParaRPr lang="en-IE" dirty="0"/>
          </a:p>
        </p:txBody>
      </p:sp>
      <p:pic>
        <p:nvPicPr>
          <p:cNvPr id="1026" name="Picture 2" descr="C:\Users\sharonmcdonald\AppData\Local\Microsoft\Windows\INetCache\IE\8LTXAULN\jesus-1859687_6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456384" cy="27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 Cad a </a:t>
            </a:r>
            <a:r>
              <a:rPr lang="en-IE" dirty="0" err="1" smtClean="0"/>
              <a:t>rinne</a:t>
            </a:r>
            <a:r>
              <a:rPr lang="en-IE" dirty="0" smtClean="0"/>
              <a:t> </a:t>
            </a:r>
            <a:r>
              <a:rPr lang="en-IE" dirty="0" err="1" smtClean="0"/>
              <a:t>Naomh</a:t>
            </a:r>
            <a:r>
              <a:rPr lang="en-IE" dirty="0" smtClean="0"/>
              <a:t> </a:t>
            </a:r>
            <a:r>
              <a:rPr lang="en-IE" dirty="0" err="1" smtClean="0"/>
              <a:t>Odhrán</a:t>
            </a:r>
            <a:r>
              <a:rPr lang="en-IE" dirty="0" smtClean="0"/>
              <a:t> a </a:t>
            </a:r>
            <a:r>
              <a:rPr lang="en-IE" dirty="0" err="1" smtClean="0"/>
              <a:t>chara</a:t>
            </a:r>
            <a:r>
              <a:rPr lang="en-IE" dirty="0" smtClean="0"/>
              <a:t>?</a:t>
            </a:r>
            <a:endParaRPr lang="en-I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12246"/>
            <a:ext cx="1691680" cy="23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FaithND - St. Odh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96011"/>
            <a:ext cx="1943865" cy="15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271401"/>
            <a:ext cx="1619672" cy="243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1196752"/>
            <a:ext cx="85845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Bhí</a:t>
            </a:r>
            <a:r>
              <a:rPr lang="en-IE" sz="2400" dirty="0" smtClean="0"/>
              <a:t> </a:t>
            </a:r>
            <a:r>
              <a:rPr lang="en-IE" sz="2400" dirty="0" err="1" smtClean="0"/>
              <a:t>tíomanaí</a:t>
            </a:r>
            <a:r>
              <a:rPr lang="en-IE" sz="2400" dirty="0" smtClean="0"/>
              <a:t> </a:t>
            </a:r>
            <a:r>
              <a:rPr lang="en-IE" sz="2400" dirty="0" err="1" smtClean="0"/>
              <a:t>darbh</a:t>
            </a:r>
            <a:r>
              <a:rPr lang="en-IE" sz="2400" dirty="0" smtClean="0"/>
              <a:t> </a:t>
            </a:r>
            <a:r>
              <a:rPr lang="en-IE" sz="2400" dirty="0" err="1" smtClean="0"/>
              <a:t>ainm</a:t>
            </a:r>
            <a:r>
              <a:rPr lang="en-IE" sz="2400" dirty="0" smtClean="0"/>
              <a:t> </a:t>
            </a:r>
            <a:r>
              <a:rPr lang="en-IE" sz="2400" dirty="0" err="1" smtClean="0"/>
              <a:t>Odhrán</a:t>
            </a:r>
            <a:r>
              <a:rPr lang="en-IE" sz="2400" dirty="0" smtClean="0"/>
              <a:t> ag </a:t>
            </a:r>
            <a:r>
              <a:rPr lang="en-IE" sz="2400" dirty="0" err="1" smtClean="0"/>
              <a:t>tiomaint</a:t>
            </a:r>
            <a:r>
              <a:rPr lang="en-IE" sz="2400" dirty="0" smtClean="0"/>
              <a:t> </a:t>
            </a:r>
            <a:r>
              <a:rPr lang="en-IE" sz="2400" dirty="0" err="1" smtClean="0"/>
              <a:t>carbad</a:t>
            </a:r>
            <a:r>
              <a:rPr lang="en-IE" sz="2400" dirty="0" smtClean="0"/>
              <a:t> le </a:t>
            </a:r>
            <a:r>
              <a:rPr lang="en-IE" sz="2400" dirty="0" err="1" smtClean="0"/>
              <a:t>Naomh</a:t>
            </a:r>
            <a:r>
              <a:rPr lang="en-IE" sz="2400" dirty="0" smtClean="0"/>
              <a:t> Padraig </a:t>
            </a:r>
            <a:r>
              <a:rPr lang="en-IE" sz="2400" dirty="0" err="1" smtClean="0"/>
              <a:t>nuair</a:t>
            </a:r>
            <a:r>
              <a:rPr lang="en-IE" sz="2400" dirty="0" smtClean="0"/>
              <a:t> a </a:t>
            </a:r>
            <a:r>
              <a:rPr lang="en-IE" sz="2400" dirty="0" err="1" smtClean="0"/>
              <a:t>bhí</a:t>
            </a:r>
            <a:r>
              <a:rPr lang="en-IE" sz="2400" dirty="0" smtClean="0"/>
              <a:t> </a:t>
            </a:r>
            <a:r>
              <a:rPr lang="en-IE" sz="2400" dirty="0" err="1" smtClean="0"/>
              <a:t>Naomh</a:t>
            </a:r>
            <a:r>
              <a:rPr lang="en-IE" sz="2400" dirty="0" smtClean="0"/>
              <a:t> </a:t>
            </a:r>
            <a:r>
              <a:rPr lang="en-IE" sz="2400" dirty="0" err="1" smtClean="0"/>
              <a:t>Padrig</a:t>
            </a:r>
            <a:r>
              <a:rPr lang="en-IE" sz="2400" dirty="0" smtClean="0"/>
              <a:t> ag </a:t>
            </a:r>
            <a:r>
              <a:rPr lang="en-IE" sz="2400" dirty="0" err="1" smtClean="0"/>
              <a:t>muineadh</a:t>
            </a:r>
            <a:r>
              <a:rPr lang="en-IE" sz="2400" dirty="0" smtClean="0"/>
              <a:t> </a:t>
            </a:r>
            <a:r>
              <a:rPr lang="en-IE" sz="2400" dirty="0" err="1" smtClean="0"/>
              <a:t>faoi</a:t>
            </a:r>
            <a:r>
              <a:rPr lang="en-IE" sz="2400" dirty="0" smtClean="0"/>
              <a:t> </a:t>
            </a:r>
            <a:r>
              <a:rPr lang="en-IE" sz="2400" dirty="0" err="1" smtClean="0"/>
              <a:t>Dia</a:t>
            </a:r>
            <a:endParaRPr lang="en-IE" sz="2400" dirty="0" smtClean="0"/>
          </a:p>
          <a:p>
            <a:r>
              <a:rPr lang="en-IE" sz="2400" dirty="0" err="1" smtClean="0"/>
              <a:t>Chuala</a:t>
            </a:r>
            <a:r>
              <a:rPr lang="en-IE" sz="2400" dirty="0" smtClean="0"/>
              <a:t> </a:t>
            </a:r>
            <a:r>
              <a:rPr lang="en-IE" sz="2400" dirty="0" err="1" smtClean="0"/>
              <a:t>Odhran</a:t>
            </a:r>
            <a:r>
              <a:rPr lang="en-IE" sz="2400" dirty="0" smtClean="0"/>
              <a:t> </a:t>
            </a:r>
            <a:r>
              <a:rPr lang="en-IE" sz="2400" dirty="0" err="1" smtClean="0"/>
              <a:t>faoi</a:t>
            </a:r>
            <a:r>
              <a:rPr lang="en-IE" sz="2400" dirty="0" smtClean="0"/>
              <a:t> </a:t>
            </a:r>
            <a:r>
              <a:rPr lang="en-IE" sz="2400" dirty="0" err="1" smtClean="0"/>
              <a:t>plean</a:t>
            </a:r>
            <a:r>
              <a:rPr lang="en-IE" sz="2400" dirty="0" smtClean="0"/>
              <a:t> </a:t>
            </a:r>
            <a:r>
              <a:rPr lang="en-IE" sz="2400" dirty="0" err="1" smtClean="0"/>
              <a:t>idir</a:t>
            </a:r>
            <a:r>
              <a:rPr lang="en-IE" sz="2400" dirty="0" smtClean="0"/>
              <a:t> </a:t>
            </a:r>
            <a:r>
              <a:rPr lang="en-IE" sz="2400" dirty="0" err="1" smtClean="0"/>
              <a:t>beirt</a:t>
            </a:r>
            <a:r>
              <a:rPr lang="en-IE" sz="2400" dirty="0" smtClean="0"/>
              <a:t> </a:t>
            </a:r>
            <a:r>
              <a:rPr lang="en-IE" sz="2400" dirty="0" err="1" smtClean="0"/>
              <a:t>rialtóirí</a:t>
            </a:r>
            <a:r>
              <a:rPr lang="en-IE" sz="2400" dirty="0" smtClean="0"/>
              <a:t> </a:t>
            </a:r>
            <a:r>
              <a:rPr lang="en-IE" sz="2400" dirty="0" err="1" smtClean="0"/>
              <a:t>pagánach</a:t>
            </a:r>
            <a:r>
              <a:rPr lang="en-IE" sz="2400" dirty="0" smtClean="0"/>
              <a:t> </a:t>
            </a:r>
            <a:r>
              <a:rPr lang="en-IE" sz="2400" dirty="0" err="1" smtClean="0"/>
              <a:t>chun</a:t>
            </a:r>
            <a:r>
              <a:rPr lang="en-IE" sz="2400" dirty="0" smtClean="0"/>
              <a:t> </a:t>
            </a:r>
            <a:r>
              <a:rPr lang="en-IE" sz="2400" dirty="0" err="1" smtClean="0"/>
              <a:t>Naomh</a:t>
            </a:r>
            <a:r>
              <a:rPr lang="en-IE" sz="2400" dirty="0" smtClean="0"/>
              <a:t> Padraig  a </a:t>
            </a:r>
            <a:r>
              <a:rPr lang="en-IE" sz="2400" dirty="0" err="1" smtClean="0"/>
              <a:t>mharú</a:t>
            </a:r>
            <a:endParaRPr lang="en-IE" sz="2400" dirty="0" smtClean="0"/>
          </a:p>
          <a:p>
            <a:r>
              <a:rPr lang="en-IE" sz="2400" dirty="0" err="1" smtClean="0"/>
              <a:t>Shocraigh</a:t>
            </a:r>
            <a:r>
              <a:rPr lang="en-IE" sz="2400" dirty="0" smtClean="0"/>
              <a:t> </a:t>
            </a:r>
            <a:r>
              <a:rPr lang="en-IE" sz="2400" dirty="0" err="1" smtClean="0"/>
              <a:t>Odhrán</a:t>
            </a:r>
            <a:r>
              <a:rPr lang="en-IE" sz="2400" dirty="0" smtClean="0"/>
              <a:t> </a:t>
            </a:r>
            <a:r>
              <a:rPr lang="en-IE" sz="2400" dirty="0" err="1" smtClean="0"/>
              <a:t>suíochan</a:t>
            </a:r>
            <a:r>
              <a:rPr lang="en-IE" sz="2400" dirty="0" smtClean="0"/>
              <a:t> </a:t>
            </a:r>
            <a:r>
              <a:rPr lang="en-IE" sz="2400" dirty="0" err="1" smtClean="0"/>
              <a:t>sa</a:t>
            </a:r>
            <a:r>
              <a:rPr lang="en-IE" sz="2400" dirty="0" smtClean="0"/>
              <a:t> </a:t>
            </a:r>
            <a:r>
              <a:rPr lang="en-IE" sz="2400" dirty="0" err="1" smtClean="0"/>
              <a:t>carbad</a:t>
            </a:r>
            <a:r>
              <a:rPr lang="en-IE" sz="2400" dirty="0" smtClean="0"/>
              <a:t> a </a:t>
            </a:r>
            <a:r>
              <a:rPr lang="en-IE" sz="2400" dirty="0" err="1" smtClean="0"/>
              <a:t>athrú</a:t>
            </a:r>
            <a:endParaRPr lang="en-IE" sz="2400" dirty="0" smtClean="0"/>
          </a:p>
          <a:p>
            <a:r>
              <a:rPr lang="en-IE" sz="2400" dirty="0" err="1" smtClean="0"/>
              <a:t>Ansin</a:t>
            </a:r>
            <a:r>
              <a:rPr lang="en-IE" sz="2400" dirty="0" smtClean="0"/>
              <a:t> </a:t>
            </a:r>
            <a:r>
              <a:rPr lang="en-IE" sz="2400" dirty="0" err="1" smtClean="0"/>
              <a:t>rinne</a:t>
            </a:r>
            <a:r>
              <a:rPr lang="en-IE" sz="2400" dirty="0" smtClean="0"/>
              <a:t> </a:t>
            </a:r>
            <a:r>
              <a:rPr lang="en-IE" sz="2400" dirty="0" err="1" smtClean="0"/>
              <a:t>na</a:t>
            </a:r>
            <a:r>
              <a:rPr lang="en-IE" sz="2400" dirty="0" smtClean="0"/>
              <a:t> </a:t>
            </a:r>
            <a:r>
              <a:rPr lang="en-IE" sz="2400" dirty="0" err="1" smtClean="0"/>
              <a:t>rialtóirí</a:t>
            </a:r>
            <a:r>
              <a:rPr lang="en-IE" sz="2400" dirty="0" smtClean="0"/>
              <a:t> </a:t>
            </a:r>
            <a:r>
              <a:rPr lang="en-IE" sz="2400" dirty="0" err="1" smtClean="0"/>
              <a:t>pagánach</a:t>
            </a:r>
            <a:r>
              <a:rPr lang="en-IE" sz="2400" dirty="0" smtClean="0"/>
              <a:t> </a:t>
            </a:r>
            <a:r>
              <a:rPr lang="en-IE" sz="2400" dirty="0" err="1" smtClean="0"/>
              <a:t>botúin</a:t>
            </a:r>
            <a:r>
              <a:rPr lang="en-IE" sz="2400" dirty="0" smtClean="0"/>
              <a:t> </a:t>
            </a:r>
            <a:r>
              <a:rPr lang="en-IE" sz="2400" dirty="0" err="1" smtClean="0"/>
              <a:t>mór</a:t>
            </a:r>
            <a:r>
              <a:rPr lang="en-IE" sz="2400" dirty="0" smtClean="0"/>
              <a:t> </a:t>
            </a:r>
            <a:r>
              <a:rPr lang="en-IE" sz="2400" dirty="0" err="1" smtClean="0"/>
              <a:t>agus</a:t>
            </a:r>
            <a:r>
              <a:rPr lang="en-IE" sz="2400" dirty="0" smtClean="0"/>
              <a:t> </a:t>
            </a:r>
            <a:r>
              <a:rPr lang="en-IE" sz="2400" dirty="0" err="1" smtClean="0"/>
              <a:t>mhairigh</a:t>
            </a:r>
            <a:r>
              <a:rPr lang="en-IE" sz="2400" dirty="0" smtClean="0"/>
              <a:t> </a:t>
            </a:r>
            <a:r>
              <a:rPr lang="en-IE" sz="2400" dirty="0" err="1" smtClean="0"/>
              <a:t>siad</a:t>
            </a:r>
            <a:r>
              <a:rPr lang="en-IE" sz="2400" dirty="0" smtClean="0"/>
              <a:t> </a:t>
            </a:r>
            <a:r>
              <a:rPr lang="en-IE" sz="2400" dirty="0" err="1" smtClean="0"/>
              <a:t>Odhrán</a:t>
            </a:r>
            <a:r>
              <a:rPr lang="en-IE" sz="2400" dirty="0" smtClean="0"/>
              <a:t> </a:t>
            </a:r>
            <a:r>
              <a:rPr lang="en-IE" sz="2400" dirty="0" err="1" smtClean="0"/>
              <a:t>seachas</a:t>
            </a:r>
            <a:r>
              <a:rPr lang="en-IE" sz="2400" dirty="0" smtClean="0"/>
              <a:t> </a:t>
            </a:r>
            <a:r>
              <a:rPr lang="en-IE" sz="2400" dirty="0" err="1" smtClean="0"/>
              <a:t>Naomh</a:t>
            </a:r>
            <a:r>
              <a:rPr lang="en-IE" sz="2400" dirty="0" smtClean="0"/>
              <a:t> Padraig</a:t>
            </a:r>
          </a:p>
          <a:p>
            <a:r>
              <a:rPr lang="en-IE" sz="2400" dirty="0" err="1" smtClean="0"/>
              <a:t>Shabhail</a:t>
            </a:r>
            <a:r>
              <a:rPr lang="en-IE" sz="2400" dirty="0" smtClean="0"/>
              <a:t> </a:t>
            </a:r>
            <a:r>
              <a:rPr lang="en-IE" sz="2400" dirty="0" err="1" smtClean="0"/>
              <a:t>Odhrán</a:t>
            </a:r>
            <a:r>
              <a:rPr lang="en-IE" sz="2400" dirty="0" smtClean="0"/>
              <a:t> </a:t>
            </a:r>
            <a:r>
              <a:rPr lang="en-IE" sz="2400" dirty="0" err="1" smtClean="0"/>
              <a:t>saol</a:t>
            </a:r>
            <a:r>
              <a:rPr lang="en-IE" sz="2400" dirty="0" smtClean="0"/>
              <a:t> </a:t>
            </a:r>
            <a:r>
              <a:rPr lang="en-IE" sz="2400" dirty="0" err="1" smtClean="0"/>
              <a:t>Naomh</a:t>
            </a:r>
            <a:r>
              <a:rPr lang="en-IE" sz="2400" dirty="0" smtClean="0"/>
              <a:t> Padraig </a:t>
            </a:r>
            <a:r>
              <a:rPr lang="en-IE" sz="2400" dirty="0" err="1" smtClean="0"/>
              <a:t>agus</a:t>
            </a:r>
            <a:r>
              <a:rPr lang="en-IE" sz="2400" dirty="0" smtClean="0"/>
              <a:t> </a:t>
            </a:r>
            <a:r>
              <a:rPr lang="en-IE" sz="2400" dirty="0" err="1" smtClean="0"/>
              <a:t>ansin</a:t>
            </a:r>
            <a:r>
              <a:rPr lang="en-IE" sz="2400" dirty="0" smtClean="0"/>
              <a:t> </a:t>
            </a:r>
            <a:r>
              <a:rPr lang="en-IE" sz="2400" dirty="0" err="1" smtClean="0"/>
              <a:t>thainig</a:t>
            </a:r>
            <a:r>
              <a:rPr lang="en-IE" sz="2400" dirty="0" smtClean="0"/>
              <a:t> </a:t>
            </a:r>
            <a:r>
              <a:rPr lang="en-IE" sz="2400" dirty="0" err="1" smtClean="0"/>
              <a:t>sé</a:t>
            </a:r>
            <a:r>
              <a:rPr lang="en-IE" sz="2400" dirty="0" smtClean="0"/>
              <a:t> </a:t>
            </a:r>
            <a:r>
              <a:rPr lang="en-IE" sz="2400" dirty="0" err="1" smtClean="0"/>
              <a:t>Naomh</a:t>
            </a:r>
            <a:r>
              <a:rPr lang="en-IE" sz="2400" dirty="0" smtClean="0"/>
              <a:t> </a:t>
            </a:r>
            <a:r>
              <a:rPr lang="en-IE" sz="2400" dirty="0" err="1" smtClean="0"/>
              <a:t>fresin</a:t>
            </a:r>
            <a:r>
              <a:rPr lang="en-IE" sz="2400" smtClean="0"/>
              <a:t>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2220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 </a:t>
            </a:r>
            <a:r>
              <a:rPr lang="en-IE" dirty="0" err="1"/>
              <a:t>O</a:t>
            </a:r>
            <a:r>
              <a:rPr lang="en-IE" dirty="0" err="1" smtClean="0"/>
              <a:t>dhrán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882047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88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313</Words>
  <Application>Microsoft Office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Naomh Pádraig</vt:lpstr>
      <vt:lpstr>Cár rugadh Naomh Padraig?</vt:lpstr>
      <vt:lpstr>Cén sort clann a bhí aige?</vt:lpstr>
      <vt:lpstr>Cád a tharla nuair a bhí se ina bhuachaill?</vt:lpstr>
      <vt:lpstr>Cé a cheannaigh Padraig mar sclábhaí ?</vt:lpstr>
      <vt:lpstr>Conas a d’ealaigh sé?</vt:lpstr>
      <vt:lpstr>Cén fath gur d’fhill sé ar Eirinn?</vt:lpstr>
      <vt:lpstr> Cad a rinne Naomh Odhrán a chara?</vt:lpstr>
      <vt:lpstr>Le Odhrán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Naomh Padraig</dc:title>
  <dc:creator>Sharon McDonald</dc:creator>
  <cp:lastModifiedBy>Sharon McDonald</cp:lastModifiedBy>
  <cp:revision>19</cp:revision>
  <dcterms:created xsi:type="dcterms:W3CDTF">2020-03-30T19:20:06Z</dcterms:created>
  <dcterms:modified xsi:type="dcterms:W3CDTF">2020-04-02T13:58:04Z</dcterms:modified>
</cp:coreProperties>
</file>