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rrie Ní Bhroin" userId="51c26bd2-7513-4d46-828b-c2551243824c" providerId="ADAL" clId="{85CE9649-6272-4395-954B-C912D47A85AC}"/>
    <pc:docChg chg="delSld modSld">
      <pc:chgData name="Cherrie Ní Bhroin" userId="51c26bd2-7513-4d46-828b-c2551243824c" providerId="ADAL" clId="{85CE9649-6272-4395-954B-C912D47A85AC}" dt="2020-05-08T18:06:38.698" v="6" actId="47"/>
      <pc:docMkLst>
        <pc:docMk/>
      </pc:docMkLst>
      <pc:sldChg chg="modSp mod">
        <pc:chgData name="Cherrie Ní Bhroin" userId="51c26bd2-7513-4d46-828b-c2551243824c" providerId="ADAL" clId="{85CE9649-6272-4395-954B-C912D47A85AC}" dt="2020-05-08T18:02:26.997" v="1" actId="14100"/>
        <pc:sldMkLst>
          <pc:docMk/>
          <pc:sldMk cId="1255524498" sldId="256"/>
        </pc:sldMkLst>
        <pc:spChg chg="mod">
          <ac:chgData name="Cherrie Ní Bhroin" userId="51c26bd2-7513-4d46-828b-c2551243824c" providerId="ADAL" clId="{85CE9649-6272-4395-954B-C912D47A85AC}" dt="2020-05-08T18:02:26.997" v="1" actId="14100"/>
          <ac:spMkLst>
            <pc:docMk/>
            <pc:sldMk cId="1255524498" sldId="256"/>
            <ac:spMk id="3" creationId="{0D8894AF-8571-4B66-8BAC-A2E697BFC9DB}"/>
          </ac:spMkLst>
        </pc:spChg>
      </pc:sldChg>
      <pc:sldChg chg="del">
        <pc:chgData name="Cherrie Ní Bhroin" userId="51c26bd2-7513-4d46-828b-c2551243824c" providerId="ADAL" clId="{85CE9649-6272-4395-954B-C912D47A85AC}" dt="2020-05-08T18:04:28.105" v="2" actId="2696"/>
        <pc:sldMkLst>
          <pc:docMk/>
          <pc:sldMk cId="693308504" sldId="257"/>
        </pc:sldMkLst>
      </pc:sldChg>
      <pc:sldChg chg="del">
        <pc:chgData name="Cherrie Ní Bhroin" userId="51c26bd2-7513-4d46-828b-c2551243824c" providerId="ADAL" clId="{85CE9649-6272-4395-954B-C912D47A85AC}" dt="2020-05-08T18:04:35.081" v="3" actId="2696"/>
        <pc:sldMkLst>
          <pc:docMk/>
          <pc:sldMk cId="2398772301" sldId="258"/>
        </pc:sldMkLst>
      </pc:sldChg>
      <pc:sldChg chg="del">
        <pc:chgData name="Cherrie Ní Bhroin" userId="51c26bd2-7513-4d46-828b-c2551243824c" providerId="ADAL" clId="{85CE9649-6272-4395-954B-C912D47A85AC}" dt="2020-05-08T18:05:14.034" v="4" actId="47"/>
        <pc:sldMkLst>
          <pc:docMk/>
          <pc:sldMk cId="2702575763" sldId="259"/>
        </pc:sldMkLst>
      </pc:sldChg>
      <pc:sldChg chg="del">
        <pc:chgData name="Cherrie Ní Bhroin" userId="51c26bd2-7513-4d46-828b-c2551243824c" providerId="ADAL" clId="{85CE9649-6272-4395-954B-C912D47A85AC}" dt="2020-05-08T18:06:05.041" v="5" actId="47"/>
        <pc:sldMkLst>
          <pc:docMk/>
          <pc:sldMk cId="1028627362" sldId="260"/>
        </pc:sldMkLst>
      </pc:sldChg>
      <pc:sldChg chg="del">
        <pc:chgData name="Cherrie Ní Bhroin" userId="51c26bd2-7513-4d46-828b-c2551243824c" providerId="ADAL" clId="{85CE9649-6272-4395-954B-C912D47A85AC}" dt="2020-05-08T18:06:38.698" v="6" actId="47"/>
        <pc:sldMkLst>
          <pc:docMk/>
          <pc:sldMk cId="2030854983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85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1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6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2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1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1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AE519-F974-41A4-B0C2-41B76BBE2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C04A167-D7CF-40DE-94A1-38F475E27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4579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rgbClr val="E7293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698DA-A39E-4B60-8A7A-59C46F8B3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7695" y="2886438"/>
            <a:ext cx="3768917" cy="1606163"/>
          </a:xfrm>
        </p:spPr>
        <p:txBody>
          <a:bodyPr>
            <a:normAutofit/>
          </a:bodyPr>
          <a:lstStyle/>
          <a:p>
            <a:r>
              <a:rPr lang="en-GB" sz="4000" dirty="0"/>
              <a:t>Mata- </a:t>
            </a:r>
            <a:r>
              <a:rPr lang="en-GB" sz="4000" dirty="0" err="1"/>
              <a:t>graif</a:t>
            </a:r>
            <a:endParaRPr lang="en-IE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8894AF-8571-4B66-8BAC-A2E697BFC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841976" y="4553983"/>
            <a:ext cx="1824537" cy="775494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33832-B3B4-4DFB-A8F2-FDCB54740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372" y="857240"/>
            <a:ext cx="6858000" cy="51435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C2857C-D683-4D34-8BAF-56EAE3D14B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24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412D24"/>
      </a:dk2>
      <a:lt2>
        <a:srgbClr val="E2E8E7"/>
      </a:lt2>
      <a:accent1>
        <a:srgbClr val="E7293C"/>
      </a:accent1>
      <a:accent2>
        <a:srgbClr val="D55317"/>
      </a:accent2>
      <a:accent3>
        <a:srgbClr val="C99D24"/>
      </a:accent3>
      <a:accent4>
        <a:srgbClr val="97AE13"/>
      </a:accent4>
      <a:accent5>
        <a:srgbClr val="63B821"/>
      </a:accent5>
      <a:accent6>
        <a:srgbClr val="18BE15"/>
      </a:accent6>
      <a:hlink>
        <a:srgbClr val="309288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1377B713A6B742BA11690AB327966E" ma:contentTypeVersion="7" ma:contentTypeDescription="Create a new document." ma:contentTypeScope="" ma:versionID="af60add8650d54d9f3acefb908339469">
  <xsd:schema xmlns:xsd="http://www.w3.org/2001/XMLSchema" xmlns:xs="http://www.w3.org/2001/XMLSchema" xmlns:p="http://schemas.microsoft.com/office/2006/metadata/properties" xmlns:ns3="abca77ce-6608-4da5-8a98-54e0cd003a3c" targetNamespace="http://schemas.microsoft.com/office/2006/metadata/properties" ma:root="true" ma:fieldsID="46c35d956c0a4a6237c9fb9492e5ba62" ns3:_="">
    <xsd:import namespace="abca77ce-6608-4da5-8a98-54e0cd003a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ca77ce-6608-4da5-8a98-54e0cd003a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013F8C-445F-4FAA-8AEB-7FA01F5B9D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7F80B96-3C35-4461-A38E-B9140D40A2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9FBDDE-50CD-446A-B2BA-2885A0E80C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ca77ce-6608-4da5-8a98-54e0cd003a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</Words>
  <Application>Microsoft Office PowerPoint</Application>
  <PresentationFormat>Widescreen</PresentationFormat>
  <Paragraphs>1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Elephant</vt:lpstr>
      <vt:lpstr>BrushVTI</vt:lpstr>
      <vt:lpstr>Mata- graif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Mata- graif</dc:title>
  <dc:creator>Cherrie Ní Bhroin</dc:creator>
  <cp:lastModifiedBy>Cherrie Ní Bhroin</cp:lastModifiedBy>
  <cp:revision>3</cp:revision>
  <dcterms:created xsi:type="dcterms:W3CDTF">2020-05-08T14:34:02Z</dcterms:created>
  <dcterms:modified xsi:type="dcterms:W3CDTF">2020-05-08T18:06:49Z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0x010100171377B713A6B742BA11690AB327966E</vt:lpwstr>
  </property>
</Properties>
</file>