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7162-8EAE-430B-BA5F-A083D9AF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B82CB-379D-4920-A0EE-8509F507A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68DF-25F2-4E31-8805-B88CDBE8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D07FE-FD2E-40F6-A0E2-B1996F2B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C37D-8A47-4E4B-B319-71BBF62A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954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8ABE-5F86-496C-B015-ED540180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C0750-4DA1-490D-9B58-F7CD11B4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D3909-899C-4657-8B15-C4D71CA1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FCAD3-42B4-4CF0-BBD8-0D5A4A1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5BEFD-64F9-4103-BB06-45F9BD7B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869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66CF3-4690-43EC-9055-BAB5A51B8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32929-42F3-49CF-A572-95D51CCE6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58A3-4998-48A7-8C2C-4AA137A8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3EA92-FCC4-4FA5-A41E-95D696CA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086C1-0A02-4307-A61E-BB1FBAC3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81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72E8-FCE1-4C7E-B09F-9847EE9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2D0-BCC2-4B88-94E1-6556E44A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A038-B151-4982-BC4F-82961CB1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234C-54D0-4E68-9FDC-B66470A4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8E55C-A3FA-416D-985C-BE62608D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3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7F9C-594C-4504-AB44-DB7F1C12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37985-DFB0-422A-AA48-0D4D83C9E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C4FB4-FCEE-4888-87E3-89DC7185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5494-8B2F-4AE3-8B85-2519B8B5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815C4-24D7-4071-B65B-EB53AB8E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567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3897-50B3-4934-94C6-6C6B492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0094-84D8-406E-ADC8-7DA0FE3DE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C89B8-EF46-47F4-9090-CB5B3ABB2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E4D26-54DC-408B-9283-5D341B9E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73954-935E-4D67-8ABD-0EBFB30B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6EA3B-C05D-48C9-9ECE-978102C4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75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DC56-4AA0-41D6-B40D-A461551E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33AFC-A85F-4206-9E9E-C1F88C4D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6BCE1-1507-4A8F-963C-39700C07E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B3AB0-0A31-49CB-808A-12195BB57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D58E9-4BBF-435A-8AF7-80753EA31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02DC8-200E-411C-8E4F-82CAEA3B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AEB69-9F9E-4578-8EA1-6A58F2C1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DE1CA-97B1-4A4F-918B-002B0BAF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5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953D-310F-41E0-BE5E-7459AAEF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B3DC0-E082-44F0-9BBC-E7543913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39352-9E01-45E6-A58F-41DF35E4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720C7-B660-42ED-AD46-C6123B7B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027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1FD68-2D6D-4247-9C4D-34169F53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FC6C8-B44C-4061-94B1-7366778C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F7BD7-1A57-4A7C-988E-9991DCC7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219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5A7C-29E3-41B2-9584-8F95705A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1A7CF-2783-4A07-A8D8-5CA8AC54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44B22-EEC6-4EEC-9065-34B81323C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75BEE-A883-4B3E-A587-3C643723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032EB-3564-42F0-A63C-FA2B5FD9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D31FD-AF5A-4AC2-90FA-5628DB36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656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D25D-B312-4338-BF9E-7700AA12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A8B2A-0431-4387-AF28-1E2FD4437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82393-8AA9-4C03-9763-6DECF3528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6B0A2-A81E-4C14-A4EA-CCFBF882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9E0F7-7F01-47C3-A2FF-31FC4387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E91B8-C3F5-418C-B154-AF7B6671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116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618C0-63B1-4F8C-8F3A-A399B672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D705A-E63A-45C4-AA2E-C3C6C7DA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1380A-3344-4FD9-BA85-1EDEC90A9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2A607-AFEF-499D-8096-6B049F1B3229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60FB4-303E-4AFD-AE68-FF46493C7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1B72-C34C-4452-B15A-2456D077C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174E-8D42-4F3D-8EBB-714F2A0B9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778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B265-8358-45B4-830C-94F23E9F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3768917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blocghraif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15AD0AB-9991-4585-B989-19D68BAA1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2135" y="1339850"/>
            <a:ext cx="5571066" cy="417829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92D987-9919-47D0-8682-8B7B9088FA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377B713A6B742BA11690AB327966E" ma:contentTypeVersion="7" ma:contentTypeDescription="Create a new document." ma:contentTypeScope="" ma:versionID="af60add8650d54d9f3acefb908339469">
  <xsd:schema xmlns:xsd="http://www.w3.org/2001/XMLSchema" xmlns:xs="http://www.w3.org/2001/XMLSchema" xmlns:p="http://schemas.microsoft.com/office/2006/metadata/properties" xmlns:ns3="abca77ce-6608-4da5-8a98-54e0cd003a3c" targetNamespace="http://schemas.microsoft.com/office/2006/metadata/properties" ma:root="true" ma:fieldsID="46c35d956c0a4a6237c9fb9492e5ba62" ns3:_="">
    <xsd:import namespace="abca77ce-6608-4da5-8a98-54e0cd003a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a77ce-6608-4da5-8a98-54e0cd003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D8DCB0-A24E-4CC9-A86D-2888882083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a77ce-6608-4da5-8a98-54e0cd003a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275D18-2A4C-4C50-BEE8-E37687FEE7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5C158-7977-4260-8EE5-85A017898D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blocghraif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blocghraif</dc:title>
  <dc:creator>Cherrie Ní Bhroin</dc:creator>
  <cp:lastModifiedBy>Cherrie Ní Bhroin</cp:lastModifiedBy>
  <cp:revision>1</cp:revision>
  <dcterms:created xsi:type="dcterms:W3CDTF">2020-05-08T18:03:35Z</dcterms:created>
  <dcterms:modified xsi:type="dcterms:W3CDTF">2020-05-08T18:04:17Z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0x010100171377B713A6B742BA11690AB327966E</vt:lpwstr>
  </property>
</Properties>
</file>